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1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88B0-9785-483A-9059-9B5DC3497561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65889-C422-4CB2-9DD5-FDA1F9F69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D13D2-856E-466E-9C64-A2D5D338AFAE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E48B9-5900-4258-8FCE-66A84A399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BDB93C-826F-4836-94A3-F49A9548ED69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CEBEF-3DFD-4981-9186-F7C09F412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024B5-F699-465C-A68A-542F0FCE81C5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6CB21-7EAA-4F6B-BE32-C400A4F71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621C6-D6BC-4B50-BFD6-83BB7E08E5FD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33FED-31CF-4BC8-A8A4-1541C3E27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0E2ED-CB4B-4408-BE1C-908596FD1776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AC16E-9363-4EFC-B3F1-0831E47B2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42C43-344D-42A5-AC83-1335815C4356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09DA1-A40B-4D1F-A988-2BBA66543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F9403-5173-4CFE-95F5-6461E8C41477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0645E-5258-4F4F-95CF-E1E3A1E901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72797-AA43-45B2-8729-5B0BA4A6E6EA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5F761-4621-48CB-BD65-38AD5E0E6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22946-17E7-4436-BF91-F4162D016FC7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81BEA-8B9C-4172-9442-EF62DD623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39FAC2-D349-4D62-8010-AC8D388FFD0C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BA319-250E-402F-B26D-DFA8225C57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BE1CB8-0CE3-4BEF-BA87-965FEDD38A3D}" type="datetimeFigureOut">
              <a:rPr lang="en-US"/>
              <a:pPr>
                <a:defRPr/>
              </a:pPr>
              <a:t>1/25/2022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35DB54-230B-48B4-A684-BAFC1EDBA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4" name="Содержимое 3" descr="0002-002-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533400"/>
            <a:ext cx="86868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Муниципальное автономное дошкольное образовательное 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учреждение  детский сад «Планета детства»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  <a:t> Тамбовская  область Тамбовский  район  р.п. Новая Ляда</a:t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  <a:cs typeface="Times New Roman" panose="02020603050405020304" pitchFamily="18" charset="0"/>
              </a:rPr>
            </a:br>
            <a:endParaRPr lang="ru-RU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2400" y="2209800"/>
            <a:ext cx="88392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Логопедический пункт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как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вариативная форма организации </a:t>
            </a:r>
            <a:endParaRPr lang="ru-RU" sz="32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дошкольного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образования для детей с ОВЗ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105400" y="3962400"/>
            <a:ext cx="35052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Автор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: учитель - логопед </a:t>
            </a:r>
          </a:p>
          <a:p>
            <a:pPr algn="ctr">
              <a:defRPr/>
            </a:pPr>
            <a:r>
              <a:rPr lang="ru-RU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Медникова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 Ксения </a:t>
            </a:r>
            <a:r>
              <a:rPr lang="ru-RU" b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anose="02020603050405020304" pitchFamily="18" charset="0"/>
              </a:rPr>
              <a:t>Борисовна </a:t>
            </a:r>
            <a:endParaRPr lang="ru-RU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0" name="Содержимое 5" descr="DSCN398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pic>
        <p:nvPicPr>
          <p:cNvPr id="22531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2286000" y="1524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Учет возрастно-психологических и индивидуальных особенностей ребенка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2533" name="Рисунок 6" descr="DSCN398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819400"/>
            <a:ext cx="291465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8" descr="DSCN398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447800"/>
            <a:ext cx="3530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9" descr="DSCN396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9624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5" descr="DSCN396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3555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2209800" y="1524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Комплексность методов воздействия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7" name="Рисунок 6" descr="DSCN396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038600"/>
            <a:ext cx="30480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Рисунок 13" descr="DSCN396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2800" y="4267200"/>
            <a:ext cx="3098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Рисунок 9" descr="IMG_20180413_10210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1676400"/>
            <a:ext cx="2946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Рисунок 10" descr="IMG_20180322_09551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971800" y="914400"/>
            <a:ext cx="27178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78" name="Содержимое 5" descr="DSCN403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4579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2286000" y="0"/>
            <a:ext cx="6858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Активное привлечение ближайшего социального окружения к работе </a:t>
            </a:r>
            <a:endParaRPr lang="ru-RU" sz="3600" b="1" i="1" dirty="0" smtClean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с ребенком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4581" name="Рисунок 8" descr="DSCN403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800" y="4648200"/>
            <a:ext cx="25384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9" descr="IMG_20180322_11505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1676400"/>
            <a:ext cx="3048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10" descr="IMG_20171218_124422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4114800"/>
            <a:ext cx="18462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11" descr="DSCN3974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371600"/>
            <a:ext cx="2057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12" descr="DSCN3991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038600"/>
            <a:ext cx="246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5602" name="Содержимое 6" descr="DSCN399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5603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5"/>
          <p:cNvSpPr>
            <a:spLocks noChangeArrowheads="1"/>
          </p:cNvSpPr>
          <p:nvPr/>
        </p:nvSpPr>
        <p:spPr bwMode="auto">
          <a:xfrm>
            <a:off x="2286000" y="152400"/>
            <a:ext cx="6858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Эффективность и практическая значимость логопедической работы</a:t>
            </a:r>
          </a:p>
        </p:txBody>
      </p:sp>
      <p:pic>
        <p:nvPicPr>
          <p:cNvPr id="25605" name="Рисунок 8" descr="диплом за стихи.jpe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95600" y="2514600"/>
            <a:ext cx="27924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Рисунок 9" descr="Медникова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371600"/>
            <a:ext cx="271462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6627" name="Содержимое 3" descr="veselyie-rebyata-shablon-prevyu-2-1200x9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67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438400" y="228600"/>
            <a:ext cx="64770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Информационные источники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86000" y="990600"/>
            <a:ext cx="632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cs typeface="+mn-cs"/>
              </a:rPr>
              <a:t>Боровцова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Л. А. Документация учителя-логопеда ДОУ. — М.: ТЦ Сфера, 2008.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Волкова Г.А. Методика </a:t>
            </a: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cs typeface="+mn-cs"/>
              </a:rPr>
              <a:t>психолго-логпедического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обследования детей </a:t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</a:b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с нарушениями речи. Вопросы дифференциальной диагностики. – СПб., 2005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Молчанова Е.Г., 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Кретова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М.А.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Развитие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речи детей 5-7 лет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: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Издательство ТЦ Сфера 2015г.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- Феоктистова Т.К.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Шестякова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Н.П. «Что такое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логопункт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?»: Издательство  «ВЛАДОС» 2012г.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-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Каирова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И. А.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Богдановап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О. С. «Азбука воспитания»:Пособие для </a:t>
            </a:r>
            <a:r>
              <a:rPr lang="ru-RU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учителя\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 М:Просвящение 1997г.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-Малова В.В. «Конспекты занятий «: Пособие для педагогов ДУ \ «ВЛАДОС» 2014г.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cs typeface="+mn-cs"/>
              </a:rPr>
              <a:t>Курдвановская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 Н.В. Планирование работы логопеда с детьми 5-7 лет. – М.: ТЦ Сфера, 2007.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>
                <a:solidFill>
                  <a:srgbClr val="002060"/>
                </a:solidFill>
                <a:latin typeface="Monotype Corsiva" pitchFamily="66" charset="0"/>
                <a:cs typeface="+mn-cs"/>
              </a:rPr>
              <a:t>А.В.Ястребова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  <a:cs typeface="+mn-cs"/>
              </a:rPr>
              <a:t>. Как помочь детям с недостатками речевого развития. -М.:АРКТИ,1999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Интернет –ресурсы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+mn-cs"/>
              </a:rPr>
              <a:t>.</a:t>
            </a:r>
            <a:endParaRPr lang="ru-RU" b="1" dirty="0">
              <a:solidFill>
                <a:srgbClr val="002060"/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Monotype Corsiva" pitchFamily="66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7650" name="Содержимое 4" descr="img22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8" name="Содержимое 3" descr="veselyie-rebyata-shablon-prevyu-2-1200x911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7" name="Прямоугольник 6"/>
          <p:cNvSpPr/>
          <p:nvPr/>
        </p:nvSpPr>
        <p:spPr>
          <a:xfrm>
            <a:off x="2286000" y="457200"/>
            <a:ext cx="6705600" cy="2163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Логопедический пункт </a:t>
            </a:r>
            <a:r>
              <a:rPr lang="ru-RU" sz="32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-  место оказания помощи детям с несложными речевыми нарушениями</a:t>
            </a:r>
          </a:p>
        </p:txBody>
      </p:sp>
      <p:pic>
        <p:nvPicPr>
          <p:cNvPr id="14340" name="Рисунок 4" descr="logoped_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5200" y="2438400"/>
            <a:ext cx="38258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3" name="Содержимое 3" descr="veselyie-rebyata-shablon-prevyu-2-1200x9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1"/>
          <p:cNvSpPr>
            <a:spLocks noChangeArrowheads="1"/>
          </p:cNvSpPr>
          <p:nvPr/>
        </p:nvSpPr>
        <p:spPr bwMode="auto">
          <a:xfrm>
            <a:off x="2743200" y="1893124"/>
            <a:ext cx="6400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69875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Закон об </a:t>
            </a:r>
            <a:r>
              <a:rPr lang="ru-RU" sz="2400" b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образовании </a:t>
            </a:r>
            <a:r>
              <a:rPr lang="ru-RU" sz="2400" b="1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РФ</a:t>
            </a:r>
            <a:endParaRPr lang="ru-RU" sz="2400" b="1" dirty="0" smtClean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69875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-Письмо Минобразования РФ "Об учителях-логопедах и педагогах-психологах учреждения образования" от 22.01.19998г. 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20-58-07</a:t>
            </a:r>
          </a:p>
          <a:p>
            <a:pPr indent="269875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Письмо Минобразования </a:t>
            </a:r>
            <a:r>
              <a:rPr lang="ru-RU" sz="2400" b="1" dirty="0" err="1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РФ"Об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организации работы логопедического пункта общеобразовательного учреждения" от 14.12.2000г. №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2 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69875" eaLnBrk="0" hangingPunct="0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- Устав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МАДОУ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69875" eaLnBrk="0" hangingPunct="0"/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-   Адаптированная программа МАДОУ д/с «Планета детства» для детей с ОВЗ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  <a:cs typeface="Times New Roman" pitchFamily="18" charset="0"/>
            </a:endParaRPr>
          </a:p>
          <a:p>
            <a:pPr indent="269875" eaLnBrk="0" hangingPunct="0"/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  -Положение " О логопедическом  пункте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МАДОУ</a:t>
            </a:r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  <a:cs typeface="Times New Roman" pitchFamily="18" charset="0"/>
              </a:rPr>
              <a:t>"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152400"/>
            <a:ext cx="739140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Нормативно правовые документы работы </a:t>
            </a:r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логопункта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6387" name="Содержимое 3" descr="veselyie-rebyata-shablon-prevyu-2-1200x9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278063" y="533400"/>
            <a:ext cx="633253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Цели и задачи: </a:t>
            </a:r>
          </a:p>
        </p:txBody>
      </p:sp>
      <p:sp>
        <p:nvSpPr>
          <p:cNvPr id="16389" name="Прямоугольник 6"/>
          <p:cNvSpPr>
            <a:spLocks noChangeArrowheads="1"/>
          </p:cNvSpPr>
          <p:nvPr/>
        </p:nvSpPr>
        <p:spPr bwMode="auto">
          <a:xfrm>
            <a:off x="2971800" y="1371600"/>
            <a:ext cx="60198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-формирование и развитие фонематического слуха у детей с нарушениями речи;</a:t>
            </a:r>
          </a:p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-коррекция нарушений звуковосприятия и звукопроизношения;</a:t>
            </a:r>
          </a:p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-своевременное предупреждение и преодоление трудностей речевого развития;</a:t>
            </a:r>
          </a:p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-привитие детям навыков коммуникативного общения;</a:t>
            </a:r>
          </a:p>
          <a:p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400" b="1" dirty="0">
                <a:solidFill>
                  <a:srgbClr val="002060"/>
                </a:solidFill>
                <a:latin typeface="Monotype Corsiva" pitchFamily="66" charset="0"/>
              </a:rPr>
              <a:t>-решение задач социального и речевого </a:t>
            </a:r>
            <a:r>
              <a:rPr lang="ru-RU" sz="2400" b="1" dirty="0" smtClean="0">
                <a:solidFill>
                  <a:srgbClr val="002060"/>
                </a:solidFill>
                <a:latin typeface="Monotype Corsiva" pitchFamily="66" charset="0"/>
              </a:rPr>
              <a:t>развития</a:t>
            </a:r>
            <a:endParaRPr lang="ru-RU" sz="2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Содержимое 3" descr="veselyie-rebyata-shablon-prevyu-2-1200x91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90800" y="304800"/>
            <a:ext cx="6208713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Организация работы </a:t>
            </a:r>
            <a:r>
              <a:rPr lang="ru-RU" sz="36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логопункта</a:t>
            </a: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2971800" y="1295400"/>
            <a:ext cx="60198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Зачисляются дети  5-7 лет с несложными речевыми 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нарушениями: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Н</a:t>
            </a:r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арушение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произношения отдельных звуков (у детей с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</a:rPr>
              <a:t>дислалией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, дизартрией или стертой формой дизартрии) — ФНР</a:t>
            </a:r>
            <a:b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-Фонетико-фонематическое 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недоразвитие речи (у детей с </a:t>
            </a:r>
            <a:r>
              <a:rPr lang="ru-RU" sz="2000" b="1" dirty="0" err="1">
                <a:solidFill>
                  <a:srgbClr val="002060"/>
                </a:solidFill>
                <a:latin typeface="Monotype Corsiva" pitchFamily="66" charset="0"/>
              </a:rPr>
              <a:t>дислалией</a:t>
            </a: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, дизартрией или стертой формой дизартрии) — ФФНР</a:t>
            </a:r>
            <a:b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000" b="1" dirty="0">
                <a:solidFill>
                  <a:srgbClr val="002060"/>
                </a:solidFill>
                <a:latin typeface="Monotype Corsiva" pitchFamily="66" charset="0"/>
              </a:rPr>
              <a:t>Основными формами организации коррекционно-воспитательной работы логопедического пункта являются индивидуальные и подгрупповые занятия. Продолжительность индивидуальных логопедических занятий составляет 15 минут, подгрупповых 20-25 минут.</a:t>
            </a:r>
            <a:r>
              <a:rPr lang="ru-RU" b="1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b="1" dirty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dirty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4" name="Содержимое 5" descr="DSCN4307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18435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4331" y="32886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95613" y="228600"/>
            <a:ext cx="53863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Система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работы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8437" name="Рисунок 6" descr="DSCN4307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46482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DSCN43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43800" y="17526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Рисунок 8" descr="DSCN4315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05000" y="2895600"/>
            <a:ext cx="236220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Рисунок 9" descr="DSCN4317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4343400"/>
            <a:ext cx="2514600" cy="185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Рисунок 10" descr="DSCN425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2800" y="1219200"/>
            <a:ext cx="3048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Рисунок 11" descr="IMG_20171214_130438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67400" y="2971800"/>
            <a:ext cx="1625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Рисунок 12" descr="IMG_20171214_124545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39000" y="4191000"/>
            <a:ext cx="17716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9458" name="Содержимое 5" descr="DSCN402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43200" y="1600200"/>
            <a:ext cx="4846638" cy="4525963"/>
          </a:xfrm>
        </p:spPr>
      </p:pic>
      <p:pic>
        <p:nvPicPr>
          <p:cNvPr id="19459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62000" y="228600"/>
            <a:ext cx="8534400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Практическая помощь</a:t>
            </a:r>
          </a:p>
        </p:txBody>
      </p:sp>
      <p:pic>
        <p:nvPicPr>
          <p:cNvPr id="19461" name="Рисунок 6" descr="DSCN402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32004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Рисунок 8" descr="DSCN397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81400" y="838200"/>
            <a:ext cx="307340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Рисунок 9" descr="DSCN3957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8800" y="3200400"/>
            <a:ext cx="3352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482" name="Содержимое 5" descr="IMG_20180416_10040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0483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209800" y="3048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Единство диагностики и коррекции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0485" name="Рисунок 7" descr="IMG_20180416_1004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41148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Рисунок 8" descr="IMG_20180413_102429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914400"/>
            <a:ext cx="2209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Рисунок 11" descr="IMG_20180413_10302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914400"/>
            <a:ext cx="219075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Рисунок 13" descr="IMG_20180413_103345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62600" y="4114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1506" name="Содержимое 5" descr="DSCN395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4163" y="1600200"/>
            <a:ext cx="6035675" cy="4525963"/>
          </a:xfrm>
        </p:spPr>
      </p:pic>
      <p:pic>
        <p:nvPicPr>
          <p:cNvPr id="21507" name="Содержимое 3" descr="veselyie-rebyata-shablon-prevyu-2-1200x91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2209800" y="228600"/>
            <a:ext cx="6934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 dirty="0" err="1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Деятельностный</a:t>
            </a: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принцип коррекции</a:t>
            </a:r>
            <a:endParaRPr lang="ru-RU" sz="3600" dirty="0">
              <a:solidFill>
                <a:schemeClr val="accent6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1509" name="Рисунок 7" descr="DSCN3956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066800"/>
            <a:ext cx="3352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Рисунок 9" descr="DSCN3950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3581400"/>
            <a:ext cx="266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Рисунок 11" descr="DSCN394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0400" y="3581400"/>
            <a:ext cx="1981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Рисунок 13" descr="DSCN4169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81800" y="1143000"/>
            <a:ext cx="1905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Рисунок 10" descr="DSCN3953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0" y="396240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238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43</cp:revision>
  <dcterms:created xsi:type="dcterms:W3CDTF">2018-05-17T19:43:35Z</dcterms:created>
  <dcterms:modified xsi:type="dcterms:W3CDTF">2022-01-25T09:33:44Z</dcterms:modified>
</cp:coreProperties>
</file>